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81" r:id="rId2"/>
  </p:sldMasterIdLst>
  <p:notesMasterIdLst>
    <p:notesMasterId r:id="rId10"/>
  </p:notesMasterIdLst>
  <p:handoutMasterIdLst>
    <p:handoutMasterId r:id="rId11"/>
  </p:handoutMasterIdLst>
  <p:sldIdLst>
    <p:sldId id="317" r:id="rId3"/>
    <p:sldId id="320" r:id="rId4"/>
    <p:sldId id="321" r:id="rId5"/>
    <p:sldId id="330" r:id="rId6"/>
    <p:sldId id="290" r:id="rId7"/>
    <p:sldId id="329" r:id="rId8"/>
    <p:sldId id="289" r:id="rId9"/>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6">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007C"/>
    <a:srgbClr val="B581EF"/>
    <a:srgbClr val="9A0067"/>
    <a:srgbClr val="F0F0F0"/>
    <a:srgbClr val="F2E8FC"/>
    <a:srgbClr val="DBC1F7"/>
    <a:srgbClr val="F7C1EF"/>
    <a:srgbClr val="FFFFFF"/>
    <a:srgbClr val="FF81D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09" autoAdjust="0"/>
    <p:restoredTop sz="86410" autoAdjust="0"/>
  </p:normalViewPr>
  <p:slideViewPr>
    <p:cSldViewPr showGuides="1">
      <p:cViewPr varScale="1">
        <p:scale>
          <a:sx n="133" d="100"/>
          <a:sy n="133" d="100"/>
        </p:scale>
        <p:origin x="606" y="114"/>
      </p:cViewPr>
      <p:guideLst>
        <p:guide orient="horz" pos="1236"/>
        <p:guide pos="2880"/>
      </p:guideLst>
    </p:cSldViewPr>
  </p:slideViewPr>
  <p:outlineViewPr>
    <p:cViewPr>
      <p:scale>
        <a:sx n="33" d="100"/>
        <a:sy n="33" d="100"/>
      </p:scale>
      <p:origin x="0" y="3024"/>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10" d="100"/>
          <a:sy n="110" d="100"/>
        </p:scale>
        <p:origin x="-1716" y="-8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rgbClr val="BA007C"/>
        </a:solidFill>
        <a:ln>
          <a:noFill/>
        </a:ln>
      </dgm:spPr>
      <dgm:t>
        <a:bodyPr/>
        <a:lstStyle/>
        <a:p>
          <a:r>
            <a:rPr lang="en-US" sz="1400" dirty="0" smtClean="0">
              <a:solidFill>
                <a:schemeClr val="bg1">
                  <a:lumMod val="20000"/>
                  <a:lumOff val="80000"/>
                </a:schemeClr>
              </a:solidFill>
              <a:latin typeface="Aller"/>
              <a:cs typeface="Aller"/>
            </a:rPr>
            <a:t>Azure Mobile Services</a:t>
          </a:r>
          <a:endParaRPr lang="ru-RU" sz="1400" dirty="0">
            <a:solidFill>
              <a:schemeClr val="bg1">
                <a:lumMod val="20000"/>
                <a:lumOff val="80000"/>
              </a:schemeClr>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rgbClr val="F7C1EF"/>
        </a:solidFill>
        <a:ln>
          <a:noFill/>
        </a:ln>
      </dgm:spPr>
      <dgm:t>
        <a:bodyPr/>
        <a:lstStyle/>
        <a:p>
          <a:r>
            <a:rPr lang="es-ES_tradnl" sz="1600" dirty="0" err="1" smtClean="0">
              <a:solidFill>
                <a:schemeClr val="tx1"/>
              </a:solidFill>
              <a:latin typeface="+mj-lt"/>
            </a:rPr>
            <a:t>Application</a:t>
          </a:r>
          <a:r>
            <a:rPr lang="es-ES_tradnl" sz="1600" dirty="0" smtClean="0">
              <a:solidFill>
                <a:schemeClr val="tx1"/>
              </a:solidFill>
              <a:latin typeface="+mj-lt"/>
            </a:rPr>
            <a:t> </a:t>
          </a:r>
          <a:r>
            <a:rPr lang="es-ES_tradnl" sz="1600" dirty="0" err="1" smtClean="0">
              <a:solidFill>
                <a:schemeClr val="tx1"/>
              </a:solidFill>
              <a:latin typeface="+mj-lt"/>
            </a:rPr>
            <a:t>Insights</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D946EDDB-1611-4860-8B51-38AF7FEF31F7}">
      <dgm:prSet phldrT="[Text]"/>
      <dgm:spPr>
        <a:solidFill>
          <a:srgbClr val="BA007C"/>
        </a:solidFill>
        <a:ln>
          <a:noFill/>
        </a:ln>
      </dgm:spPr>
      <dgm:t>
        <a:bodyPr/>
        <a:lstStyle/>
        <a:p>
          <a:r>
            <a:rPr lang="es-ES" dirty="0" smtClean="0">
              <a:solidFill>
                <a:schemeClr val="bg1">
                  <a:lumMod val="20000"/>
                  <a:lumOff val="80000"/>
                </a:schemeClr>
              </a:solidFill>
              <a:latin typeface="Aller"/>
              <a:cs typeface="Aller"/>
            </a:rPr>
            <a:t>Preguntas y Respuestas</a:t>
          </a:r>
          <a:endParaRPr lang="ru-RU" dirty="0">
            <a:solidFill>
              <a:schemeClr val="bg1">
                <a:lumMod val="20000"/>
                <a:lumOff val="80000"/>
              </a:schemeClr>
            </a:solidFill>
            <a:latin typeface="Aller"/>
            <a:cs typeface="Aller"/>
          </a:endParaRPr>
        </a:p>
      </dgm:t>
    </dgm:pt>
    <dgm:pt modelId="{DC7DF102-0F4C-45BF-B219-AC46944F5B68}" type="parTrans" cxnId="{E5D356D3-E6B0-4785-87E2-24E231F204A1}">
      <dgm:prSet/>
      <dgm:spPr/>
      <dgm:t>
        <a:bodyPr/>
        <a:lstStyle/>
        <a:p>
          <a:endParaRPr lang="es-ES"/>
        </a:p>
      </dgm:t>
    </dgm:pt>
    <dgm:pt modelId="{7985277C-C831-411A-AADE-A63734EB1C80}" type="sibTrans" cxnId="{E5D356D3-E6B0-4785-87E2-24E231F204A1}">
      <dgm:prSet/>
      <dgm:spPr/>
      <dgm:t>
        <a:bodyPr/>
        <a:lstStyle/>
        <a:p>
          <a:endParaRPr lang="es-ES"/>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3"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3"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89894F87-49FF-49A1-B29C-D19517DABD9D}" type="pres">
      <dgm:prSet presAssocID="{D946EDDB-1611-4860-8B51-38AF7FEF31F7}" presName="node" presStyleLbl="node1" presStyleIdx="2" presStyleCnt="3" custScaleX="103630" custScaleY="172679">
        <dgm:presLayoutVars>
          <dgm:bulletEnabled val="1"/>
        </dgm:presLayoutVars>
      </dgm:prSet>
      <dgm:spPr/>
      <dgm:t>
        <a:bodyPr/>
        <a:lstStyle/>
        <a:p>
          <a:endParaRPr lang="es-ES"/>
        </a:p>
      </dgm:t>
    </dgm:pt>
  </dgm:ptLst>
  <dgm:cxnLst>
    <dgm:cxn modelId="{15CB1043-88EE-4B9B-9FE1-77DF661563AD}" type="presOf" srcId="{CBD46BCB-C207-48BA-9CA0-7F45C4FF17B9}" destId="{373F197C-9B5C-4548-BB12-D8F8D60569A8}" srcOrd="0" destOrd="0" presId="urn:microsoft.com/office/officeart/2005/8/layout/default"/>
    <dgm:cxn modelId="{E5D356D3-E6B0-4785-87E2-24E231F204A1}" srcId="{FC68CDAF-7DF6-4C31-9F8F-72D51D84B3DE}" destId="{D946EDDB-1611-4860-8B51-38AF7FEF31F7}" srcOrd="2" destOrd="0" parTransId="{DC7DF102-0F4C-45BF-B219-AC46944F5B68}" sibTransId="{7985277C-C831-411A-AADE-A63734EB1C80}"/>
    <dgm:cxn modelId="{21D2D8B3-C53C-4FD8-AA92-312EAF59D8BC}" srcId="{FC68CDAF-7DF6-4C31-9F8F-72D51D84B3DE}" destId="{A5903141-39AF-4B5C-9FFD-74499814DA74}" srcOrd="0" destOrd="0" parTransId="{6657A027-8BE0-4E36-83D8-4060FAFF2919}" sibTransId="{693E0949-586F-4880-AC28-992E60A17638}"/>
    <dgm:cxn modelId="{50460DD8-41B8-4190-A2C9-374F49ABE658}" type="presOf" srcId="{D946EDDB-1611-4860-8B51-38AF7FEF31F7}" destId="{89894F87-49FF-49A1-B29C-D19517DABD9D}" srcOrd="0" destOrd="0" presId="urn:microsoft.com/office/officeart/2005/8/layout/default"/>
    <dgm:cxn modelId="{667138DE-5C66-49E1-83BC-140A204753F7}" type="presOf" srcId="{A5903141-39AF-4B5C-9FFD-74499814DA74}" destId="{DFF3752F-526C-46C8-AC69-20F5A193591B}" srcOrd="0" destOrd="0" presId="urn:microsoft.com/office/officeart/2005/8/layout/default"/>
    <dgm:cxn modelId="{524279B6-A288-405B-9646-FAC1A8D94E81}" srcId="{FC68CDAF-7DF6-4C31-9F8F-72D51D84B3DE}" destId="{CBD46BCB-C207-48BA-9CA0-7F45C4FF17B9}" srcOrd="1" destOrd="0" parTransId="{1D5EBC07-33A3-41EF-8C97-4C5D55A0E61D}" sibTransId="{F7388884-FD64-4164-94DE-03DA2063E3C4}"/>
    <dgm:cxn modelId="{0AA08605-E679-4DDC-91FE-C826419DDBFF}" type="presOf" srcId="{FC68CDAF-7DF6-4C31-9F8F-72D51D84B3DE}" destId="{34F52A64-1B76-4959-9909-003B421C3B64}" srcOrd="0" destOrd="0" presId="urn:microsoft.com/office/officeart/2005/8/layout/default"/>
    <dgm:cxn modelId="{A5EDC2C7-CAA2-4DEE-B5FF-2CDB140D98CE}" type="presParOf" srcId="{34F52A64-1B76-4959-9909-003B421C3B64}" destId="{DFF3752F-526C-46C8-AC69-20F5A193591B}" srcOrd="0" destOrd="0" presId="urn:microsoft.com/office/officeart/2005/8/layout/default"/>
    <dgm:cxn modelId="{E00598C4-AE81-4223-824F-0E8BED5F8DE4}" type="presParOf" srcId="{34F52A64-1B76-4959-9909-003B421C3B64}" destId="{A73D8AC4-903A-446F-A718-DFC62EB34FB5}" srcOrd="1" destOrd="0" presId="urn:microsoft.com/office/officeart/2005/8/layout/default"/>
    <dgm:cxn modelId="{2EE016DD-6CA3-499A-9D91-076737382784}" type="presParOf" srcId="{34F52A64-1B76-4959-9909-003B421C3B64}" destId="{373F197C-9B5C-4548-BB12-D8F8D60569A8}" srcOrd="2" destOrd="0" presId="urn:microsoft.com/office/officeart/2005/8/layout/default"/>
    <dgm:cxn modelId="{F28C90E5-A65E-406A-82AA-511CE682BC1C}" type="presParOf" srcId="{34F52A64-1B76-4959-9909-003B421C3B64}" destId="{0B72415B-9048-4ADE-84AB-E753EA1A7724}" srcOrd="3" destOrd="0" presId="urn:microsoft.com/office/officeart/2005/8/layout/default"/>
    <dgm:cxn modelId="{BC4BA85F-9B22-4796-81FD-DDA4E199B063}" type="presParOf" srcId="{34F52A64-1B76-4959-9909-003B421C3B64}" destId="{89894F87-49FF-49A1-B29C-D19517DABD9D}"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3596" y="733240"/>
          <a:ext cx="1486170" cy="148584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lumMod val="20000"/>
                  <a:lumOff val="80000"/>
                </a:schemeClr>
              </a:solidFill>
              <a:latin typeface="Aller"/>
              <a:cs typeface="Aller"/>
            </a:rPr>
            <a:t>Azure Mobile Services</a:t>
          </a:r>
          <a:endParaRPr lang="ru-RU" sz="1400" kern="1200" dirty="0">
            <a:solidFill>
              <a:schemeClr val="bg1">
                <a:lumMod val="20000"/>
                <a:lumOff val="80000"/>
              </a:schemeClr>
            </a:solidFill>
            <a:latin typeface="Aller"/>
            <a:cs typeface="Aller"/>
          </a:endParaRPr>
        </a:p>
      </dsp:txBody>
      <dsp:txXfrm>
        <a:off x="3596" y="733240"/>
        <a:ext cx="1486170" cy="1485846"/>
      </dsp:txXfrm>
    </dsp:sp>
    <dsp:sp modelId="{373F197C-9B5C-4548-BB12-D8F8D60569A8}">
      <dsp:nvSpPr>
        <dsp:cNvPr id="0" name=""/>
        <dsp:cNvSpPr/>
      </dsp:nvSpPr>
      <dsp:spPr>
        <a:xfrm>
          <a:off x="1633178" y="733240"/>
          <a:ext cx="1486170" cy="1485846"/>
        </a:xfrm>
        <a:prstGeom prst="rect">
          <a:avLst/>
        </a:prstGeom>
        <a:solidFill>
          <a:srgbClr val="F7C1E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err="1" smtClean="0">
              <a:solidFill>
                <a:schemeClr val="tx1"/>
              </a:solidFill>
              <a:latin typeface="+mj-lt"/>
            </a:rPr>
            <a:t>Application</a:t>
          </a:r>
          <a:r>
            <a:rPr lang="es-ES_tradnl" sz="1600" kern="1200" dirty="0" smtClean="0">
              <a:solidFill>
                <a:schemeClr val="tx1"/>
              </a:solidFill>
              <a:latin typeface="+mj-lt"/>
            </a:rPr>
            <a:t> </a:t>
          </a:r>
          <a:r>
            <a:rPr lang="es-ES_tradnl" sz="1600" kern="1200" dirty="0" err="1" smtClean="0">
              <a:solidFill>
                <a:schemeClr val="tx1"/>
              </a:solidFill>
              <a:latin typeface="+mj-lt"/>
            </a:rPr>
            <a:t>Insights</a:t>
          </a:r>
          <a:endParaRPr lang="ru-RU" sz="1600" kern="1200" dirty="0">
            <a:solidFill>
              <a:schemeClr val="tx1"/>
            </a:solidFill>
            <a:latin typeface="+mj-lt"/>
          </a:endParaRPr>
        </a:p>
      </dsp:txBody>
      <dsp:txXfrm>
        <a:off x="1633178" y="733240"/>
        <a:ext cx="1486170" cy="1485846"/>
      </dsp:txXfrm>
    </dsp:sp>
    <dsp:sp modelId="{89894F87-49FF-49A1-B29C-D19517DABD9D}">
      <dsp:nvSpPr>
        <dsp:cNvPr id="0" name=""/>
        <dsp:cNvSpPr/>
      </dsp:nvSpPr>
      <dsp:spPr>
        <a:xfrm>
          <a:off x="3262760" y="733240"/>
          <a:ext cx="1486170" cy="148584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ES" sz="1900" kern="1200" dirty="0" smtClean="0">
              <a:solidFill>
                <a:schemeClr val="bg1">
                  <a:lumMod val="20000"/>
                  <a:lumOff val="80000"/>
                </a:schemeClr>
              </a:solidFill>
              <a:latin typeface="Aller"/>
              <a:cs typeface="Aller"/>
            </a:rPr>
            <a:t>Preguntas y Respuestas</a:t>
          </a:r>
          <a:endParaRPr lang="ru-RU" sz="1900" kern="1200" dirty="0">
            <a:solidFill>
              <a:schemeClr val="bg1">
                <a:lumMod val="20000"/>
                <a:lumOff val="80000"/>
              </a:schemeClr>
            </a:solidFill>
            <a:latin typeface="Aller"/>
            <a:cs typeface="Aller"/>
          </a:endParaRPr>
        </a:p>
      </dsp:txBody>
      <dsp:txXfrm>
        <a:off x="3262760" y="733240"/>
        <a:ext cx="1486170" cy="148584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02744911-4C4D-4FB6-8FB5-86C45076C12E}" type="datetimeFigureOut">
              <a:rPr lang="ru-RU" smtClean="0"/>
              <a:t>16.02.2014</a:t>
            </a:fld>
            <a:endParaRPr lang="ru-RU"/>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779B624C-DCAE-4F8C-88AB-1E01BA1E8237}" type="slidenum">
              <a:rPr lang="ru-RU" smtClean="0"/>
              <a:t>‹Nº›</a:t>
            </a:fld>
            <a:endParaRPr lang="ru-RU"/>
          </a:p>
        </p:txBody>
      </p:sp>
    </p:spTree>
    <p:extLst>
      <p:ext uri="{BB962C8B-B14F-4D97-AF65-F5344CB8AC3E}">
        <p14:creationId xmlns:p14="http://schemas.microsoft.com/office/powerpoint/2010/main" val="336610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71E0966-4496-4991-ACE5-DDEE4AA5F111}" type="datetimeFigureOut">
              <a:rPr lang="ru-RU" smtClean="0"/>
              <a:t>16.02.2014</a:t>
            </a:fld>
            <a:endParaRPr lang="ru-RU"/>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A39310-3DD3-491D-930A-68A0B7F9FD9D}" type="slidenum">
              <a:rPr lang="ru-RU" smtClean="0"/>
              <a:t>‹Nº›</a:t>
            </a:fld>
            <a:endParaRPr lang="ru-RU"/>
          </a:p>
        </p:txBody>
      </p:sp>
    </p:spTree>
    <p:extLst>
      <p:ext uri="{BB962C8B-B14F-4D97-AF65-F5344CB8AC3E}">
        <p14:creationId xmlns:p14="http://schemas.microsoft.com/office/powerpoint/2010/main" val="274523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388210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51C52C1-1D4B-468E-AE05-D998E2BA304A}" type="datetime1">
              <a:rPr lang="en-US" smtClean="0">
                <a:solidFill>
                  <a:prstClr val="black"/>
                </a:solidFill>
              </a:rPr>
              <a:pPr/>
              <a:t>2/16/2014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5024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69373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3AD42FA0-0BBE-438B-BB64-0D199DD69FA0}" type="slidenum">
              <a:rPr lang="en-US" smtClean="0"/>
              <a:pPr/>
              <a:t>4</a:t>
            </a:fld>
            <a:endParaRPr lang="en-US" dirty="0"/>
          </a:p>
        </p:txBody>
      </p:sp>
    </p:spTree>
    <p:extLst>
      <p:ext uri="{BB962C8B-B14F-4D97-AF65-F5344CB8AC3E}">
        <p14:creationId xmlns:p14="http://schemas.microsoft.com/office/powerpoint/2010/main" val="76688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7</a:t>
            </a:fld>
            <a:endParaRPr lang="ru-RU"/>
          </a:p>
        </p:txBody>
      </p:sp>
    </p:spTree>
    <p:extLst>
      <p:ext uri="{BB962C8B-B14F-4D97-AF65-F5344CB8AC3E}">
        <p14:creationId xmlns:p14="http://schemas.microsoft.com/office/powerpoint/2010/main" val="522694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27778865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35543"/>
            <a:ext cx="8740142" cy="672414"/>
          </a:xfrm>
        </p:spPr>
        <p:txBody>
          <a:bodyPr lIns="134453" tIns="107563" rIns="134453" bIns="107563" anchor="ctr">
            <a:noAutofit/>
          </a:bodyPr>
          <a:lstStyle>
            <a:lvl1pPr>
              <a:lnSpc>
                <a:spcPct val="90000"/>
              </a:lnSpc>
              <a:defRPr sz="49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1931" y="4252785"/>
            <a:ext cx="5378548" cy="672414"/>
          </a:xfrm>
        </p:spPr>
        <p:txBody>
          <a:bodyPr lIns="134453" tIns="107563" rIns="134453" bIns="107563" anchor="b">
            <a:noAutofit/>
          </a:bodyPr>
          <a:lstStyle>
            <a:lvl1pPr marL="0" indent="0" algn="l">
              <a:lnSpc>
                <a:spcPct val="90000"/>
              </a:lnSpc>
              <a:spcBef>
                <a:spcPts val="0"/>
              </a:spcBef>
              <a:buNone/>
              <a:defRPr sz="2100" b="0" spc="-38" baseline="0">
                <a:gradFill>
                  <a:gsLst>
                    <a:gs pos="0">
                      <a:srgbClr val="FFFFFF"/>
                    </a:gs>
                    <a:gs pos="100000">
                      <a:srgbClr val="FFFFFF"/>
                    </a:gs>
                  </a:gsLst>
                  <a:lin ang="5400000" scaled="0"/>
                </a:gradFill>
                <a:latin typeface="+mn-lt"/>
                <a:cs typeface="Segoe UI" pitchFamily="34" charset="0"/>
              </a:defRPr>
            </a:lvl1pPr>
            <a:lvl2pPr marL="342755" indent="0" algn="ctr">
              <a:buNone/>
              <a:defRPr>
                <a:solidFill>
                  <a:schemeClr val="tx1">
                    <a:tint val="75000"/>
                  </a:schemeClr>
                </a:solidFill>
              </a:defRPr>
            </a:lvl2pPr>
            <a:lvl3pPr marL="685509" indent="0" algn="ctr">
              <a:buNone/>
              <a:defRPr>
                <a:solidFill>
                  <a:schemeClr val="tx1">
                    <a:tint val="75000"/>
                  </a:schemeClr>
                </a:solidFill>
              </a:defRPr>
            </a:lvl3pPr>
            <a:lvl4pPr marL="1028265" indent="0" algn="ctr">
              <a:buNone/>
              <a:defRPr>
                <a:solidFill>
                  <a:schemeClr val="tx1">
                    <a:tint val="75000"/>
                  </a:schemeClr>
                </a:solidFill>
              </a:defRPr>
            </a:lvl4pPr>
            <a:lvl5pPr marL="1371019" indent="0" algn="ctr">
              <a:buNone/>
              <a:defRPr>
                <a:solidFill>
                  <a:schemeClr val="tx1">
                    <a:tint val="75000"/>
                  </a:schemeClr>
                </a:solidFill>
              </a:defRPr>
            </a:lvl5pPr>
            <a:lvl6pPr marL="1713775" indent="0" algn="ctr">
              <a:buNone/>
              <a:defRPr>
                <a:solidFill>
                  <a:schemeClr val="tx1">
                    <a:tint val="75000"/>
                  </a:schemeClr>
                </a:solidFill>
              </a:defRPr>
            </a:lvl6pPr>
            <a:lvl7pPr marL="2056526" indent="0" algn="ctr">
              <a:buNone/>
              <a:defRPr>
                <a:solidFill>
                  <a:schemeClr val="tx1">
                    <a:tint val="75000"/>
                  </a:schemeClr>
                </a:solidFill>
              </a:defRPr>
            </a:lvl7pPr>
            <a:lvl8pPr marL="2399282" indent="0" algn="ctr">
              <a:buNone/>
              <a:defRPr>
                <a:solidFill>
                  <a:schemeClr val="tx1">
                    <a:tint val="75000"/>
                  </a:schemeClr>
                </a:solidFill>
              </a:defRPr>
            </a:lvl8pPr>
            <a:lvl9pPr marL="274203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4710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‹Nº›</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0494081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6039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3" name="Picture 22">
            <a:hlinkClick r:id="" action="ppaction://hlinkshowjump?jump=firs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pic>
        <p:nvPicPr>
          <p:cNvPr id="22" name="Picture 12">
            <a:hlinkClick r:id="" action="ppaction://hlinkshowjump?jump=previous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3997897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vert="horz" wrap="square" lIns="182880" tIns="146304" rIns="182880" bIns="146304" rtlCol="0" anchor="ctr">
            <a:noAutofit/>
          </a:bodyPr>
          <a:lstStyle>
            <a:lvl1pPr>
              <a:defRPr lang="en-US" sz="2647" kern="1200" dirty="0" smtClean="0">
                <a:gradFill>
                  <a:gsLst>
                    <a:gs pos="0">
                      <a:srgbClr val="505050"/>
                    </a:gs>
                    <a:gs pos="100000">
                      <a:srgbClr val="505050"/>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30" y="890715"/>
            <a:ext cx="3372351" cy="336207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3235"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01932" y="218302"/>
            <a:ext cx="8740141" cy="672414"/>
          </a:xfrm>
        </p:spPr>
        <p:txBody>
          <a:bodyPr vert="horz" lIns="182880" tIns="45720" rIns="182880" bIns="4572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7"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152079842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38701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83295770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794948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404503232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809198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142445151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8" name="Marcador de pie de página 7"/>
          <p:cNvSpPr>
            <a:spLocks noGrp="1"/>
          </p:cNvSpPr>
          <p:nvPr>
            <p:ph type="ftr" sz="quarter" idx="11"/>
          </p:nvPr>
        </p:nvSpPr>
        <p:spPr/>
        <p:txBody>
          <a:bodyPr/>
          <a:lstStyle/>
          <a:p>
            <a:endParaRPr lang="ru-RU" dirty="0"/>
          </a:p>
        </p:txBody>
      </p:sp>
      <p:sp>
        <p:nvSpPr>
          <p:cNvPr id="9" name="Marcador de número de diapositiva 8"/>
          <p:cNvSpPr>
            <a:spLocks noGrp="1"/>
          </p:cNvSpPr>
          <p:nvPr>
            <p:ph type="sldNum" sz="quarter" idx="12"/>
          </p:nvPr>
        </p:nvSpPr>
        <p:spPr/>
        <p:txBody>
          <a:bodyPr/>
          <a:lstStyle/>
          <a:p>
            <a:fld id="{74C80674-0C3A-461C-8E60-67A8CCC5BB66}" type="slidenum">
              <a:rPr lang="ru-RU" smtClean="0"/>
              <a:t>‹Nº›</a:t>
            </a:fld>
            <a:endParaRPr lang="ru-RU" dirty="0"/>
          </a:p>
        </p:txBody>
      </p:sp>
      <p:pic>
        <p:nvPicPr>
          <p:cNvPr id="10"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424774371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4" name="Marcador de pie de página 3"/>
          <p:cNvSpPr>
            <a:spLocks noGrp="1"/>
          </p:cNvSpPr>
          <p:nvPr>
            <p:ph type="ftr" sz="quarter" idx="11"/>
          </p:nvPr>
        </p:nvSpPr>
        <p:spPr/>
        <p:txBody>
          <a:bodyPr/>
          <a:lstStyle/>
          <a:p>
            <a:endParaRPr lang="ru-RU" dirty="0"/>
          </a:p>
        </p:txBody>
      </p:sp>
      <p:sp>
        <p:nvSpPr>
          <p:cNvPr id="5" name="Marcador de número de diapositiva 4"/>
          <p:cNvSpPr>
            <a:spLocks noGrp="1"/>
          </p:cNvSpPr>
          <p:nvPr>
            <p:ph type="sldNum" sz="quarter" idx="12"/>
          </p:nvPr>
        </p:nvSpPr>
        <p:spPr/>
        <p:txBody>
          <a:bodyPr/>
          <a:lstStyle/>
          <a:p>
            <a:fld id="{74C80674-0C3A-461C-8E60-67A8CCC5BB66}" type="slidenum">
              <a:rPr lang="ru-RU" smtClean="0"/>
              <a:t>‹Nº›</a:t>
            </a:fld>
            <a:endParaRPr lang="ru-RU"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6163785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3" name="Marcador de pie de página 2"/>
          <p:cNvSpPr>
            <a:spLocks noGrp="1"/>
          </p:cNvSpPr>
          <p:nvPr>
            <p:ph type="ftr" sz="quarter" idx="11"/>
          </p:nvPr>
        </p:nvSpPr>
        <p:spPr/>
        <p:txBody>
          <a:bodyPr/>
          <a:lstStyle/>
          <a:p>
            <a:endParaRPr lang="ru-RU" dirty="0"/>
          </a:p>
        </p:txBody>
      </p:sp>
      <p:sp>
        <p:nvSpPr>
          <p:cNvPr id="4" name="Marcador de número de diapositiva 3"/>
          <p:cNvSpPr>
            <a:spLocks noGrp="1"/>
          </p:cNvSpPr>
          <p:nvPr>
            <p:ph type="sldNum" sz="quarter" idx="12"/>
          </p:nvPr>
        </p:nvSpPr>
        <p:spPr/>
        <p:txBody>
          <a:bodyPr/>
          <a:lstStyle/>
          <a:p>
            <a:fld id="{74C80674-0C3A-461C-8E60-67A8CCC5BB66}" type="slidenum">
              <a:rPr lang="ru-RU" smtClean="0"/>
              <a:t>‹Nº›</a:t>
            </a:fld>
            <a:endParaRPr lang="ru-RU"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0113021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80550448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72942497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3592024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16.02.2014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303574984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32693923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04521107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46935363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9195341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34001351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3864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6012200" y="1076325"/>
            <a:ext cx="2835216"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Media Placeholder 4"/>
          <p:cNvSpPr>
            <a:spLocks noGrp="1"/>
          </p:cNvSpPr>
          <p:nvPr>
            <p:ph type="media" sz="quarter" idx="21"/>
          </p:nvPr>
        </p:nvSpPr>
        <p:spPr>
          <a:xfrm>
            <a:off x="395288" y="1131888"/>
            <a:ext cx="4895850" cy="266382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1564932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7582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3726607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15" name="Picture 14">
            <a:hlinkClick r:id="" action="ppaction://hlinkshowjump?jump=endshow"/>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000" flipH="1">
            <a:off x="8487416" y="4499373"/>
            <a:ext cx="360000" cy="360000"/>
          </a:xfrm>
          <a:prstGeom prst="rect">
            <a:avLst/>
          </a:prstGeom>
        </p:spPr>
      </p:pic>
      <p:pic>
        <p:nvPicPr>
          <p:cNvPr id="23" name="Picture 22">
            <a:hlinkClick r:id="" action="ppaction://hlinkshowjump?jump=first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spTree>
    <p:extLst>
      <p:ext uri="{BB962C8B-B14F-4D97-AF65-F5344CB8AC3E}">
        <p14:creationId xmlns:p14="http://schemas.microsoft.com/office/powerpoint/2010/main" val="47241262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756587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2.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EA667C-B123-4C9D-8392-E4DAC4F69B68}" type="datetimeFigureOut">
              <a:rPr lang="ru-RU" smtClean="0"/>
              <a:t>16.02.2014</a:t>
            </a:fld>
            <a:endParaRPr lang="ru-RU"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79695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9" r:id="rId9"/>
    <p:sldLayoutId id="2147483672" r:id="rId10"/>
    <p:sldLayoutId id="2147483679" r:id="rId11"/>
    <p:sldLayoutId id="2147483707" r:id="rId12"/>
    <p:sldLayoutId id="2147483702" r:id="rId13"/>
    <p:sldLayoutId id="2147483708" r:id="rId14"/>
    <p:sldLayoutId id="2147483709" r:id="rId15"/>
  </p:sldLayoutIdLst>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8EA667C-B123-4C9D-8392-E4DAC4F69B68}" type="datetimeFigureOut">
              <a:rPr lang="ru-RU" smtClean="0"/>
              <a:t>16.02.2014</a:t>
            </a:fld>
            <a:endParaRPr lang="ru-RU" dirty="0"/>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dirty="0"/>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26596067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slow" p14:dur="1500">
        <p14:ferris dir="r"/>
      </p:transition>
    </mc:Choice>
    <mc:Fallback xmlns="">
      <p:transition spd="slow" advClick="0">
        <p:fade/>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hyperlink" Target="mailto:windows-phone-spanish-user-group+subscribe@googlegroups.com" TargetMode="External"/><Relationship Id="rId2" Type="http://schemas.openxmlformats.org/officeDocument/2006/relationships/hyperlink" Target="http://www.wpsug.net/" TargetMode="External"/><Relationship Id="rId1" Type="http://schemas.openxmlformats.org/officeDocument/2006/relationships/slideLayout" Target="../slideLayouts/slideLayout28.xml"/><Relationship Id="rId6" Type="http://schemas.openxmlformats.org/officeDocument/2006/relationships/hyperlink" Target="mailto:info@wpsug.net" TargetMode="External"/><Relationship Id="rId5" Type="http://schemas.openxmlformats.org/officeDocument/2006/relationships/hyperlink" Target="https://twitter.com/wpsug" TargetMode="External"/><Relationship Id="rId4" Type="http://schemas.openxmlformats.org/officeDocument/2006/relationships/hyperlink" Target="http://www.youtube.com/channel/UClQGfxqCwc0XF9uo8e9KuPQ"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Tree>
    <p:extLst>
      <p:ext uri="{BB962C8B-B14F-4D97-AF65-F5344CB8AC3E}">
        <p14:creationId xmlns:p14="http://schemas.microsoft.com/office/powerpoint/2010/main" val="39912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31" y="890954"/>
            <a:ext cx="3372351" cy="3361593"/>
          </a:xfrm>
          <a:solidFill>
            <a:srgbClr val="BA007C">
              <a:alpha val="80000"/>
            </a:srgbClr>
          </a:solidFill>
        </p:spPr>
        <p:txBody>
          <a:bodyPr/>
          <a:lstStyle/>
          <a:p>
            <a:endParaRPr lang="en-US" dirty="0"/>
          </a:p>
        </p:txBody>
      </p:sp>
      <p:sp>
        <p:nvSpPr>
          <p:cNvPr id="3" name="Text Placeholder 2"/>
          <p:cNvSpPr>
            <a:spLocks noGrp="1"/>
          </p:cNvSpPr>
          <p:nvPr>
            <p:ph type="body" sz="quarter" idx="16"/>
          </p:nvPr>
        </p:nvSpPr>
        <p:spPr/>
        <p:txBody>
          <a:bodyPr/>
          <a:lstStyle/>
          <a:p>
            <a:pPr marL="0" indent="0">
              <a:buNone/>
            </a:pPr>
            <a:r>
              <a:rPr lang="en-US" sz="3200" dirty="0" smtClean="0"/>
              <a:t>Azure Mobile Services y Application Insights</a:t>
            </a:r>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329" y="1546973"/>
            <a:ext cx="2049554" cy="2049554"/>
          </a:xfrm>
          <a:prstGeom prst="rect">
            <a:avLst/>
          </a:prstGeom>
        </p:spPr>
      </p:pic>
      <p:graphicFrame>
        <p:nvGraphicFramePr>
          <p:cNvPr id="7" name="Diagram 1"/>
          <p:cNvGraphicFramePr>
            <a:graphicFrameLocks noChangeAspect="1"/>
          </p:cNvGraphicFramePr>
          <p:nvPr>
            <p:extLst>
              <p:ext uri="{D42A27DB-BD31-4B8C-83A1-F6EECF244321}">
                <p14:modId xmlns:p14="http://schemas.microsoft.com/office/powerpoint/2010/main" val="3174229154"/>
              </p:ext>
            </p:extLst>
          </p:nvPr>
        </p:nvGraphicFramePr>
        <p:xfrm>
          <a:off x="4067944" y="1851670"/>
          <a:ext cx="4752528" cy="2952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 Placeholder 4"/>
          <p:cNvSpPr>
            <a:spLocks noGrp="1"/>
          </p:cNvSpPr>
          <p:nvPr>
            <p:ph type="body" sz="quarter" idx="4294967295"/>
          </p:nvPr>
        </p:nvSpPr>
        <p:spPr>
          <a:xfrm>
            <a:off x="3995936" y="1271208"/>
            <a:ext cx="3024336" cy="436446"/>
          </a:xfrm>
          <a:prstGeom prst="rect">
            <a:avLst/>
          </a:prstGeom>
        </p:spPr>
        <p:txBody>
          <a:bodyPr tIns="0">
            <a:normAutofit/>
          </a:bodyPr>
          <a:lstStyle/>
          <a:p>
            <a:pPr marL="0" indent="0">
              <a:buNone/>
            </a:pPr>
            <a:r>
              <a:rPr lang="en-US" sz="2400" dirty="0" smtClean="0"/>
              <a:t>¿</a:t>
            </a:r>
            <a:r>
              <a:rPr lang="en-US" sz="2400" dirty="0" err="1" smtClean="0"/>
              <a:t>Qué</a:t>
            </a:r>
            <a:r>
              <a:rPr lang="en-US" sz="2400" dirty="0" smtClean="0"/>
              <a:t> </a:t>
            </a:r>
            <a:r>
              <a:rPr lang="en-US" sz="2400" dirty="0" err="1" smtClean="0"/>
              <a:t>vamos</a:t>
            </a:r>
            <a:r>
              <a:rPr lang="en-US" sz="2400" dirty="0" smtClean="0"/>
              <a:t> a </a:t>
            </a:r>
            <a:r>
              <a:rPr lang="en-US" sz="2400" dirty="0" err="1" smtClean="0"/>
              <a:t>ver</a:t>
            </a:r>
            <a:r>
              <a:rPr lang="en-US" sz="2400" dirty="0" smtClean="0"/>
              <a:t>?</a:t>
            </a:r>
            <a:endParaRPr lang="en-US" sz="2400" dirty="0"/>
          </a:p>
        </p:txBody>
      </p:sp>
    </p:spTree>
    <p:extLst>
      <p:ext uri="{BB962C8B-B14F-4D97-AF65-F5344CB8AC3E}">
        <p14:creationId xmlns:p14="http://schemas.microsoft.com/office/powerpoint/2010/main" val="1580364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197767" y="1776757"/>
            <a:ext cx="8748463" cy="1589985"/>
          </a:xfrm>
        </p:spPr>
        <p:txBody>
          <a:bodyPr/>
          <a:lstStyle/>
          <a:p>
            <a:pPr marL="0" indent="0">
              <a:buNone/>
            </a:pPr>
            <a:r>
              <a:rPr lang="en-US" sz="7200" dirty="0" smtClean="0">
                <a:solidFill>
                  <a:srgbClr val="FFFFFF"/>
                </a:solidFill>
                <a:latin typeface="Segoe UI Light" panose="020B0502040204020203" pitchFamily="34" charset="0"/>
                <a:cs typeface="Segoe UI Light" panose="020B0502040204020203" pitchFamily="34" charset="0"/>
              </a:rPr>
              <a:t>Azure Mobile Services</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04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791579" y="1909740"/>
            <a:ext cx="7560840" cy="1324020"/>
          </a:xfrm>
        </p:spPr>
        <p:txBody>
          <a:bodyPr/>
          <a:lstStyle/>
          <a:p>
            <a:pPr marL="0" indent="0">
              <a:buNone/>
            </a:pPr>
            <a:r>
              <a:rPr lang="en-US" sz="7200" dirty="0" smtClean="0">
                <a:solidFill>
                  <a:srgbClr val="FFFFFF"/>
                </a:solidFill>
                <a:latin typeface="Segoe UI Light" panose="020B0502040204020203" pitchFamily="34" charset="0"/>
                <a:cs typeface="Segoe UI Light" panose="020B0502040204020203" pitchFamily="34" charset="0"/>
              </a:rPr>
              <a:t>Application Insights</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76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Preguntas</a:t>
            </a:r>
            <a:r>
              <a:rPr lang="en-US" dirty="0" smtClean="0">
                <a:solidFill>
                  <a:schemeClr val="bg1">
                    <a:lumMod val="50000"/>
                  </a:schemeClr>
                </a:solidFill>
              </a:rPr>
              <a:t> y </a:t>
            </a:r>
            <a:r>
              <a:rPr lang="en-US" dirty="0" err="1" smtClean="0">
                <a:solidFill>
                  <a:schemeClr val="bg1">
                    <a:lumMod val="50000"/>
                  </a:schemeClr>
                </a:solidFill>
              </a:rPr>
              <a:t>respuestas</a:t>
            </a:r>
            <a:r>
              <a:rPr lang="en-US" dirty="0" smtClean="0">
                <a:solidFill>
                  <a:schemeClr val="bg1">
                    <a:lumMod val="50000"/>
                  </a:schemeClr>
                </a:solidFill>
              </a:rPr>
              <a:t>.</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smtClean="0">
                <a:solidFill>
                  <a:schemeClr val="bg1">
                    <a:lumMod val="50000"/>
                  </a:schemeClr>
                </a:solidFill>
              </a:rPr>
              <a:t>¿</a:t>
            </a:r>
            <a:r>
              <a:rPr lang="en-US" dirty="0" err="1" smtClean="0">
                <a:solidFill>
                  <a:schemeClr val="bg1">
                    <a:lumMod val="50000"/>
                  </a:schemeClr>
                </a:solidFill>
              </a:rPr>
              <a:t>Dudas</a:t>
            </a:r>
            <a:r>
              <a:rPr lang="en-US" dirty="0" smtClean="0">
                <a:solidFill>
                  <a:schemeClr val="bg1">
                    <a:lumMod val="50000"/>
                  </a:schemeClr>
                </a:solidFill>
              </a:rPr>
              <a:t>?</a:t>
            </a:r>
            <a:endParaRPr lang="ru-RU" dirty="0">
              <a:solidFill>
                <a:schemeClr val="bg1">
                  <a:lumMod val="50000"/>
                </a:schemeClr>
              </a:solidFill>
            </a:endParaRPr>
          </a:p>
        </p:txBody>
      </p:sp>
      <p:sp>
        <p:nvSpPr>
          <p:cNvPr id="33"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rgbClr val="BA007C"/>
                </a:solidFill>
                <a:latin typeface="Aller" pitchFamily="2" charset="0"/>
              </a:rPr>
              <a:t>P</a:t>
            </a:r>
            <a:r>
              <a:rPr lang="en-US" sz="8800" dirty="0" smtClean="0">
                <a:solidFill>
                  <a:srgbClr val="BA007C"/>
                </a:solidFill>
                <a:latin typeface="Aller" pitchFamily="2" charset="0"/>
              </a:rPr>
              <a:t>&amp;</a:t>
            </a:r>
            <a:r>
              <a:rPr lang="en-US" sz="16600" dirty="0">
                <a:solidFill>
                  <a:srgbClr val="BA007C"/>
                </a:solidFill>
                <a:latin typeface="Aller" pitchFamily="2" charset="0"/>
              </a:rPr>
              <a:t>R</a:t>
            </a:r>
            <a:endParaRPr lang="ru-RU" sz="16600" dirty="0">
              <a:solidFill>
                <a:srgbClr val="BA007C"/>
              </a:solidFill>
            </a:endParaRPr>
          </a:p>
        </p:txBody>
      </p:sp>
    </p:spTree>
    <p:extLst>
      <p:ext uri="{BB962C8B-B14F-4D97-AF65-F5344CB8AC3E}">
        <p14:creationId xmlns:p14="http://schemas.microsoft.com/office/powerpoint/2010/main" val="52886106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Contacto</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err="1" smtClean="0">
                <a:solidFill>
                  <a:schemeClr val="bg1">
                    <a:lumMod val="50000"/>
                  </a:schemeClr>
                </a:solidFill>
              </a:rPr>
              <a:t>Formas</a:t>
            </a:r>
            <a:r>
              <a:rPr lang="en-US" dirty="0" smtClean="0">
                <a:solidFill>
                  <a:schemeClr val="bg1">
                    <a:lumMod val="50000"/>
                  </a:schemeClr>
                </a:solidFill>
              </a:rPr>
              <a:t> de </a:t>
            </a:r>
            <a:r>
              <a:rPr lang="en-US" dirty="0" err="1" smtClean="0">
                <a:solidFill>
                  <a:schemeClr val="bg1">
                    <a:lumMod val="50000"/>
                  </a:schemeClr>
                </a:solidFill>
              </a:rPr>
              <a:t>contacto</a:t>
            </a:r>
            <a:endParaRPr lang="ru-RU" dirty="0">
              <a:solidFill>
                <a:schemeClr val="bg1">
                  <a:lumMod val="50000"/>
                </a:schemeClr>
              </a:solidFill>
            </a:endParaRPr>
          </a:p>
        </p:txBody>
      </p:sp>
      <p:sp>
        <p:nvSpPr>
          <p:cNvPr id="33" name="Text Placeholder 1"/>
          <p:cNvSpPr txBox="1">
            <a:spLocks/>
          </p:cNvSpPr>
          <p:nvPr/>
        </p:nvSpPr>
        <p:spPr>
          <a:xfrm>
            <a:off x="323528" y="1563638"/>
            <a:ext cx="8446254" cy="338437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s-ES" sz="2200" dirty="0" smtClean="0">
                <a:solidFill>
                  <a:schemeClr val="tx1"/>
                </a:solidFill>
              </a:rPr>
              <a:t>Página web: </a:t>
            </a:r>
            <a:r>
              <a:rPr lang="es-ES" sz="2200" dirty="0" smtClean="0">
                <a:solidFill>
                  <a:schemeClr val="tx1"/>
                </a:solidFill>
                <a:hlinkClick r:id="rId2"/>
              </a:rPr>
              <a:t>http</a:t>
            </a:r>
            <a:r>
              <a:rPr lang="es-ES" sz="2200" dirty="0">
                <a:solidFill>
                  <a:schemeClr val="tx1"/>
                </a:solidFill>
                <a:hlinkClick r:id="rId2"/>
              </a:rPr>
              <a:t>://</a:t>
            </a:r>
            <a:r>
              <a:rPr lang="es-ES" sz="2200" dirty="0" smtClean="0">
                <a:solidFill>
                  <a:schemeClr val="tx1"/>
                </a:solidFill>
                <a:hlinkClick r:id="rId2"/>
              </a:rPr>
              <a:t>www.wpsug.net</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Lista de </a:t>
            </a:r>
            <a:r>
              <a:rPr lang="es-ES" sz="2200" dirty="0">
                <a:solidFill>
                  <a:schemeClr val="tx1"/>
                </a:solidFill>
              </a:rPr>
              <a:t>correo electrónico: </a:t>
            </a:r>
            <a:r>
              <a:rPr lang="es-ES" sz="2200" dirty="0">
                <a:solidFill>
                  <a:schemeClr val="tx1"/>
                </a:solidFill>
                <a:hlinkClick r:id="rId3"/>
              </a:rPr>
              <a:t>windows-phone-spanish-user-group+subscribe@googlegroups.com</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Canal </a:t>
            </a:r>
            <a:r>
              <a:rPr lang="es-ES" sz="2200" dirty="0">
                <a:solidFill>
                  <a:schemeClr val="tx1"/>
                </a:solidFill>
              </a:rPr>
              <a:t>de YouTube: </a:t>
            </a:r>
            <a:r>
              <a:rPr lang="es-ES" sz="2200" dirty="0">
                <a:solidFill>
                  <a:schemeClr val="tx1"/>
                </a:solidFill>
                <a:hlinkClick r:id="rId4"/>
              </a:rPr>
              <a:t>http://www.youtube.com/channel/UClQGfxqCwc0XF9uo8e9KuPQ</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Twitter</a:t>
            </a:r>
            <a:r>
              <a:rPr lang="es-ES" sz="2200" dirty="0">
                <a:solidFill>
                  <a:schemeClr val="tx1"/>
                </a:solidFill>
              </a:rPr>
              <a:t>: </a:t>
            </a:r>
            <a:r>
              <a:rPr lang="es-ES" sz="2200" dirty="0">
                <a:solidFill>
                  <a:schemeClr val="tx1"/>
                </a:solidFill>
                <a:hlinkClick r:id="rId5"/>
              </a:rPr>
              <a:t>https://twitter.com/wpsug</a:t>
            </a:r>
            <a:endParaRPr lang="es-ES" sz="2200" dirty="0">
              <a:solidFill>
                <a:schemeClr val="tx1"/>
              </a:solidFill>
            </a:endParaRPr>
          </a:p>
          <a:p>
            <a:pPr marL="342900" indent="-342900">
              <a:buFont typeface="Arial" panose="020B0604020202020204" pitchFamily="34" charset="0"/>
              <a:buChar char="•"/>
            </a:pPr>
            <a:r>
              <a:rPr lang="es-ES" sz="2200" dirty="0">
                <a:solidFill>
                  <a:schemeClr val="tx1"/>
                </a:solidFill>
              </a:rPr>
              <a:t>Correo electrónico: </a:t>
            </a:r>
            <a:r>
              <a:rPr lang="es-ES" sz="2200" dirty="0">
                <a:solidFill>
                  <a:srgbClr val="7030A0"/>
                </a:solidFill>
                <a:hlinkClick r:id="rId6"/>
              </a:rPr>
              <a:t>info@wpsug.net</a:t>
            </a:r>
            <a:endParaRPr lang="es-ES" sz="2200" dirty="0">
              <a:solidFill>
                <a:srgbClr val="7030A0"/>
              </a:solidFill>
            </a:endParaRPr>
          </a:p>
        </p:txBody>
      </p:sp>
    </p:spTree>
    <p:extLst>
      <p:ext uri="{BB962C8B-B14F-4D97-AF65-F5344CB8AC3E}">
        <p14:creationId xmlns:p14="http://schemas.microsoft.com/office/powerpoint/2010/main" val="149837159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499742"/>
            <a:ext cx="7018396" cy="2088233"/>
          </a:xfrm>
        </p:spPr>
        <p:txBody>
          <a:bodyPr>
            <a:normAutofit fontScale="90000"/>
          </a:bodyPr>
          <a:lstStyle/>
          <a:p>
            <a:r>
              <a:rPr lang="en-US" dirty="0" smtClean="0">
                <a:solidFill>
                  <a:srgbClr val="350F3D"/>
                </a:solidFill>
                <a:latin typeface="Segoe UI Light" panose="020B0502040204020203" pitchFamily="34" charset="0"/>
                <a:cs typeface="Segoe UI Light" panose="020B0502040204020203" pitchFamily="34" charset="0"/>
              </a:rPr>
              <a:t>WPSUG: Azure Mobile Services y Application Insights.</a:t>
            </a:r>
            <a:endParaRPr lang="ru-RU" dirty="0">
              <a:solidFill>
                <a:srgbClr val="350F3D"/>
              </a:solidFill>
            </a:endParaRPr>
          </a:p>
        </p:txBody>
      </p:sp>
      <p:sp>
        <p:nvSpPr>
          <p:cNvPr id="62" name="Subtitle 61"/>
          <p:cNvSpPr>
            <a:spLocks noGrp="1"/>
          </p:cNvSpPr>
          <p:nvPr>
            <p:ph type="subTitle" idx="1"/>
          </p:nvPr>
        </p:nvSpPr>
        <p:spPr>
          <a:xfrm>
            <a:off x="433924" y="1596460"/>
            <a:ext cx="4498116" cy="360040"/>
          </a:xfrm>
        </p:spPr>
        <p:txBody>
          <a:bodyPr>
            <a:noAutofit/>
          </a:bodyPr>
          <a:lstStyle/>
          <a:p>
            <a:r>
              <a:rPr lang="en-US" dirty="0" smtClean="0">
                <a:solidFill>
                  <a:srgbClr val="BA007C"/>
                </a:solidFill>
                <a:latin typeface="Segoe UI Light" panose="020B0502040204020203" pitchFamily="34" charset="0"/>
                <a:cs typeface="Segoe UI Light" panose="020B0502040204020203" pitchFamily="34" charset="0"/>
              </a:rPr>
              <a:t>Gracias </a:t>
            </a:r>
            <a:r>
              <a:rPr lang="en-US" dirty="0" err="1" smtClean="0">
                <a:solidFill>
                  <a:srgbClr val="BA007C"/>
                </a:solidFill>
                <a:latin typeface="Segoe UI Light" panose="020B0502040204020203" pitchFamily="34" charset="0"/>
                <a:cs typeface="Segoe UI Light" panose="020B0502040204020203" pitchFamily="34" charset="0"/>
              </a:rPr>
              <a:t>por</a:t>
            </a:r>
            <a:r>
              <a:rPr lang="en-US" dirty="0" smtClean="0">
                <a:solidFill>
                  <a:srgbClr val="BA007C"/>
                </a:solidFill>
                <a:latin typeface="Segoe UI Light" panose="020B0502040204020203" pitchFamily="34" charset="0"/>
                <a:cs typeface="Segoe UI Light" panose="020B0502040204020203" pitchFamily="34" charset="0"/>
              </a:rPr>
              <a:t> </a:t>
            </a:r>
            <a:r>
              <a:rPr lang="en-US" dirty="0" err="1" smtClean="0">
                <a:solidFill>
                  <a:srgbClr val="BA007C"/>
                </a:solidFill>
                <a:latin typeface="Segoe UI Light" panose="020B0502040204020203" pitchFamily="34" charset="0"/>
                <a:cs typeface="Segoe UI Light" panose="020B0502040204020203" pitchFamily="34" charset="0"/>
              </a:rPr>
              <a:t>vuestro</a:t>
            </a:r>
            <a:r>
              <a:rPr lang="en-US" dirty="0" smtClean="0">
                <a:solidFill>
                  <a:srgbClr val="BA007C"/>
                </a:solidFill>
                <a:latin typeface="Segoe UI Light" panose="020B0502040204020203" pitchFamily="34" charset="0"/>
                <a:cs typeface="Segoe UI Light" panose="020B0502040204020203" pitchFamily="34" charset="0"/>
              </a:rPr>
              <a:t> </a:t>
            </a:r>
            <a:r>
              <a:rPr lang="en-US" dirty="0" err="1" smtClean="0">
                <a:solidFill>
                  <a:srgbClr val="BA007C"/>
                </a:solidFill>
                <a:latin typeface="Segoe UI Light" panose="020B0502040204020203" pitchFamily="34" charset="0"/>
                <a:cs typeface="Segoe UI Light" panose="020B0502040204020203" pitchFamily="34" charset="0"/>
              </a:rPr>
              <a:t>tiempo</a:t>
            </a:r>
            <a:r>
              <a:rPr lang="en-US" dirty="0" smtClean="0">
                <a:solidFill>
                  <a:srgbClr val="7030A0"/>
                </a:solidFill>
                <a:latin typeface="Segoe UI Light" panose="020B0502040204020203" pitchFamily="34" charset="0"/>
                <a:cs typeface="Segoe UI Light" panose="020B0502040204020203" pitchFamily="34" charset="0"/>
              </a:rPr>
              <a:t>!</a:t>
            </a:r>
            <a:endParaRPr lang="ru-RU" dirty="0">
              <a:solidFill>
                <a:srgbClr val="7030A0"/>
              </a:solidFill>
              <a:latin typeface="Segoe UI Light" panose="020B0502040204020203" pitchFamily="34" charset="0"/>
              <a:cs typeface="Segoe UI Light" panose="020B0502040204020203"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123478"/>
            <a:ext cx="2998460" cy="1049461"/>
          </a:xfrm>
          <a:prstGeom prst="rect">
            <a:avLst/>
          </a:prstGeom>
        </p:spPr>
      </p:pic>
    </p:spTree>
    <p:extLst>
      <p:ext uri="{BB962C8B-B14F-4D97-AF65-F5344CB8AC3E}">
        <p14:creationId xmlns:p14="http://schemas.microsoft.com/office/powerpoint/2010/main" val="305603121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par>
    </p:tnLst>
  </p:timing>
</p:sld>
</file>

<file path=ppt/theme/theme1.xml><?xml version="1.0" encoding="utf-8"?>
<a:theme xmlns:a="http://schemas.openxmlformats.org/drawingml/2006/main" name="Light Orange Theme">
  <a:themeElements>
    <a:clrScheme name="Personalizado 1">
      <a:dk1>
        <a:sysClr val="windowText" lastClr="000000"/>
      </a:dk1>
      <a:lt1>
        <a:srgbClr val="3F3F3F"/>
      </a:lt1>
      <a:dk2>
        <a:srgbClr val="17406D"/>
      </a:dk2>
      <a:lt2>
        <a:srgbClr val="DBEFF9"/>
      </a:lt2>
      <a:accent1>
        <a:srgbClr val="0F6FC6"/>
      </a:accent1>
      <a:accent2>
        <a:srgbClr val="009DD9"/>
      </a:accent2>
      <a:accent3>
        <a:srgbClr val="0075A2"/>
      </a:accent3>
      <a:accent4>
        <a:srgbClr val="0B5394"/>
      </a:accent4>
      <a:accent5>
        <a:srgbClr val="7CCA62"/>
      </a:accent5>
      <a:accent6>
        <a:srgbClr val="A5C249"/>
      </a:accent6>
      <a:hlink>
        <a:srgbClr val="F49100"/>
      </a:hlink>
      <a:folHlink>
        <a:srgbClr val="85DFD0"/>
      </a:folHlink>
    </a:clrScheme>
    <a:fontScheme name="Seven Elements">
      <a:majorFont>
        <a:latin typeface="Aller Light"/>
        <a:ea typeface=""/>
        <a:cs typeface=""/>
      </a:majorFont>
      <a:minorFont>
        <a:latin typeface="Alle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Personalizado 1">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002060"/>
      </a:hlink>
      <a:folHlink>
        <a:srgbClr val="7030A0"/>
      </a:folHlink>
    </a:clrScheme>
    <a:fontScheme name="Personalizado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8816</TotalTime>
  <Words>204</Words>
  <Application>Microsoft Office PowerPoint</Application>
  <PresentationFormat>Presentación en pantalla (16:9)</PresentationFormat>
  <Paragraphs>28</Paragraphs>
  <Slides>7</Slides>
  <Notes>5</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7</vt:i4>
      </vt:variant>
    </vt:vector>
  </HeadingPairs>
  <TitlesOfParts>
    <vt:vector size="16" baseType="lpstr">
      <vt:lpstr>ＭＳ Ｐゴシック</vt:lpstr>
      <vt:lpstr>Aller</vt:lpstr>
      <vt:lpstr>Aller Light</vt:lpstr>
      <vt:lpstr>Arial</vt:lpstr>
      <vt:lpstr>Calibri</vt:lpstr>
      <vt:lpstr>Segoe UI</vt:lpstr>
      <vt:lpstr>Segoe UI Light</vt:lpstr>
      <vt:lpstr>Light Orange Theme</vt:lpstr>
      <vt:lpstr>Tema de Office</vt:lpstr>
      <vt:lpstr>Presentación de PowerPoint</vt:lpstr>
      <vt:lpstr>Presentación de PowerPoint</vt:lpstr>
      <vt:lpstr>Presentación de PowerPoint</vt:lpstr>
      <vt:lpstr>Presentación de PowerPoint</vt:lpstr>
      <vt:lpstr>Preguntas y respuestas.</vt:lpstr>
      <vt:lpstr>Contacto</vt:lpstr>
      <vt:lpstr>WPSUG: Azure Mobile Services y Application Insights.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Javier Suárez Ruiz</cp:lastModifiedBy>
  <cp:revision>505</cp:revision>
  <dcterms:created xsi:type="dcterms:W3CDTF">2012-03-13T13:53:28Z</dcterms:created>
  <dcterms:modified xsi:type="dcterms:W3CDTF">2014-02-16T13:27:55Z</dcterms:modified>
</cp:coreProperties>
</file>